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3" d="100"/>
          <a:sy n="83" d="100"/>
        </p:scale>
        <p:origin x="-1374" y="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52C65-336E-EB47-BA5D-6892537BE83D}" type="datetimeFigureOut">
              <a:rPr lang="en-US" smtClean="0"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EE475-0459-8744-B2D8-A1614B0CC1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96349" y="-1307286"/>
            <a:ext cx="8814111" cy="11840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23887" y="3342918"/>
            <a:ext cx="40289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u="sng" dirty="0" smtClean="0">
                <a:solidFill>
                  <a:schemeClr val="bg1"/>
                </a:solidFill>
              </a:rPr>
              <a:t>Feelings</a:t>
            </a:r>
            <a:endParaRPr lang="en-GB" sz="5400" dirty="0" smtClean="0">
              <a:solidFill>
                <a:schemeClr val="bg1"/>
              </a:solidFill>
            </a:endParaRPr>
          </a:p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How </a:t>
            </a:r>
            <a:r>
              <a:rPr lang="en-GB" sz="2400" dirty="0">
                <a:solidFill>
                  <a:schemeClr val="bg1"/>
                </a:solidFill>
              </a:rPr>
              <a:t>do I feel about this?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What do I like about this?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What don’t I like about this?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What are my likes, dislikes, worries, concerns etc?</a:t>
            </a:r>
            <a:endParaRPr lang="en-GB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76" name="WordArt 4"/>
          <p:cNvSpPr>
            <a:spLocks noChangeArrowheads="1" noChangeShapeType="1"/>
          </p:cNvSpPr>
          <p:nvPr/>
        </p:nvSpPr>
        <p:spPr bwMode="auto">
          <a:xfrm>
            <a:off x="1661979" y="504239"/>
            <a:ext cx="4070917" cy="2915236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Red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Thinking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Hat</a:t>
            </a:r>
            <a:endParaRPr lang="en-US" sz="3600" b="1" kern="10" spc="0" dirty="0">
              <a:ln w="18034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32480" y="-1531392"/>
            <a:ext cx="9150225" cy="1191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76457" y="3342918"/>
            <a:ext cx="427633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u="sng" dirty="0"/>
              <a:t>Information</a:t>
            </a:r>
            <a:endParaRPr lang="en-GB" sz="5400" dirty="0"/>
          </a:p>
          <a:p>
            <a:pPr algn="ctr"/>
            <a:r>
              <a:rPr lang="en-GB" sz="2800" dirty="0" smtClean="0"/>
              <a:t> </a:t>
            </a:r>
            <a:r>
              <a:rPr lang="en-GB" sz="2400" dirty="0" smtClean="0"/>
              <a:t>What </a:t>
            </a:r>
            <a:r>
              <a:rPr lang="en-GB" sz="2400" dirty="0"/>
              <a:t>information do I have?</a:t>
            </a:r>
          </a:p>
          <a:p>
            <a:pPr algn="ctr"/>
            <a:r>
              <a:rPr lang="en-GB" sz="2400" dirty="0"/>
              <a:t> </a:t>
            </a:r>
          </a:p>
          <a:p>
            <a:pPr algn="ctr"/>
            <a:r>
              <a:rPr lang="en-GB" sz="2400" dirty="0"/>
              <a:t>What are the facts?</a:t>
            </a:r>
          </a:p>
          <a:p>
            <a:pPr algn="ctr"/>
            <a:r>
              <a:rPr lang="en-GB" sz="2400" dirty="0"/>
              <a:t> </a:t>
            </a:r>
          </a:p>
          <a:p>
            <a:pPr algn="ctr"/>
            <a:r>
              <a:rPr lang="en-GB" sz="2400" dirty="0"/>
              <a:t>What information do I need?</a:t>
            </a:r>
          </a:p>
          <a:p>
            <a:pPr algn="ctr"/>
            <a:r>
              <a:rPr lang="en-GB" sz="2400" dirty="0"/>
              <a:t> </a:t>
            </a:r>
          </a:p>
          <a:p>
            <a:pPr algn="ctr"/>
            <a:r>
              <a:rPr lang="en-GB" sz="2400" dirty="0"/>
              <a:t>What do I want to know?</a:t>
            </a:r>
          </a:p>
          <a:p>
            <a:pPr algn="ctr"/>
            <a:r>
              <a:rPr lang="en-GB" sz="2400" dirty="0"/>
              <a:t> </a:t>
            </a: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076" name="WordArt 4"/>
          <p:cNvSpPr>
            <a:spLocks noChangeArrowheads="1" noChangeShapeType="1"/>
          </p:cNvSpPr>
          <p:nvPr/>
        </p:nvSpPr>
        <p:spPr bwMode="auto">
          <a:xfrm>
            <a:off x="1423886" y="670464"/>
            <a:ext cx="4028901" cy="2672454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White</a:t>
            </a:r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Thinking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Hat</a:t>
            </a:r>
            <a:endParaRPr lang="en-US" sz="3600" b="1" kern="10" spc="0" dirty="0">
              <a:ln w="18034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45740" y="-1475365"/>
            <a:ext cx="8885289" cy="1167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23887" y="3342918"/>
            <a:ext cx="40289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u="sng" dirty="0" smtClean="0">
                <a:solidFill>
                  <a:srgbClr val="FFFFFF"/>
                </a:solidFill>
              </a:rPr>
              <a:t>Judgement</a:t>
            </a:r>
            <a:endParaRPr lang="en-GB" sz="5400" dirty="0" smtClean="0">
              <a:solidFill>
                <a:srgbClr val="FFFFFF"/>
              </a:solidFill>
            </a:endParaRPr>
          </a:p>
          <a:p>
            <a:pPr algn="ctr"/>
            <a:r>
              <a:rPr lang="en-GB" sz="2800" dirty="0" smtClean="0">
                <a:solidFill>
                  <a:srgbClr val="FFFFFF"/>
                </a:solidFill>
              </a:rPr>
              <a:t> </a:t>
            </a:r>
            <a:r>
              <a:rPr lang="en-GB" sz="2400" dirty="0">
                <a:solidFill>
                  <a:srgbClr val="FFFFFF"/>
                </a:solidFill>
              </a:rPr>
              <a:t>What is wrong with this?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Will this work?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Is it safe?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Can it be done?</a:t>
            </a:r>
          </a:p>
          <a:p>
            <a:pPr algn="ctr"/>
            <a:r>
              <a:rPr lang="en-GB" sz="2400" dirty="0" smtClean="0">
                <a:solidFill>
                  <a:srgbClr val="FFFFFF"/>
                </a:solidFill>
              </a:rPr>
              <a:t> </a:t>
            </a:r>
            <a:endParaRPr lang="en-GB" sz="2400" dirty="0">
              <a:solidFill>
                <a:srgbClr val="FFFFFF"/>
              </a:solidFill>
            </a:endParaRPr>
          </a:p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076" name="WordArt 4"/>
          <p:cNvSpPr>
            <a:spLocks noChangeArrowheads="1" noChangeShapeType="1"/>
          </p:cNvSpPr>
          <p:nvPr/>
        </p:nvSpPr>
        <p:spPr bwMode="auto">
          <a:xfrm>
            <a:off x="1423886" y="392186"/>
            <a:ext cx="4402379" cy="2950732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Black</a:t>
            </a:r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Thinking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Hat</a:t>
            </a:r>
            <a:endParaRPr lang="en-US" sz="3600" b="1" kern="10" spc="0" dirty="0">
              <a:ln w="18034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89718" y="-1438015"/>
            <a:ext cx="8739398" cy="1180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57784" y="3342918"/>
            <a:ext cx="429500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u="sng" dirty="0" smtClean="0"/>
              <a:t>Strengths</a:t>
            </a:r>
            <a:endParaRPr lang="en-GB" sz="5400" dirty="0" smtClean="0"/>
          </a:p>
          <a:p>
            <a:pPr algn="ctr"/>
            <a:r>
              <a:rPr lang="en-GB" sz="2400" dirty="0"/>
              <a:t>What are the good points?</a:t>
            </a:r>
          </a:p>
          <a:p>
            <a:pPr algn="ctr"/>
            <a:r>
              <a:rPr lang="en-GB" sz="2400" dirty="0"/>
              <a:t> </a:t>
            </a:r>
          </a:p>
          <a:p>
            <a:pPr algn="ctr"/>
            <a:r>
              <a:rPr lang="en-GB" sz="2400" dirty="0"/>
              <a:t>Why can this be done?</a:t>
            </a:r>
          </a:p>
          <a:p>
            <a:pPr algn="ctr"/>
            <a:r>
              <a:rPr lang="en-GB" sz="2400" dirty="0"/>
              <a:t> </a:t>
            </a:r>
          </a:p>
          <a:p>
            <a:pPr algn="ctr"/>
            <a:r>
              <a:rPr lang="en-GB" sz="2400" dirty="0"/>
              <a:t>Why is this a good thing?</a:t>
            </a:r>
          </a:p>
          <a:p>
            <a:pPr algn="ctr"/>
            <a:r>
              <a:rPr lang="en-GB" sz="2400" dirty="0"/>
              <a:t> </a:t>
            </a:r>
          </a:p>
          <a:p>
            <a:pPr algn="ctr"/>
            <a:r>
              <a:rPr lang="en-GB" sz="2400" dirty="0"/>
              <a:t>What are the strengths/ benefits?</a:t>
            </a:r>
          </a:p>
          <a:p>
            <a:pPr algn="ctr"/>
            <a:endParaRPr lang="en-GB" sz="2400" dirty="0" smtClean="0">
              <a:solidFill>
                <a:srgbClr val="FFFFFF"/>
              </a:solidFill>
            </a:endParaRPr>
          </a:p>
          <a:p>
            <a:pPr algn="ctr"/>
            <a:r>
              <a:rPr lang="en-GB" sz="2400" dirty="0" smtClean="0">
                <a:solidFill>
                  <a:srgbClr val="FFFFFF"/>
                </a:solidFill>
              </a:rPr>
              <a:t> </a:t>
            </a:r>
            <a:endParaRPr lang="en-GB" sz="2400" dirty="0">
              <a:solidFill>
                <a:srgbClr val="FFFFFF"/>
              </a:solidFill>
            </a:endParaRPr>
          </a:p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076" name="WordArt 4"/>
          <p:cNvSpPr>
            <a:spLocks noChangeArrowheads="1" noChangeShapeType="1"/>
          </p:cNvSpPr>
          <p:nvPr/>
        </p:nvSpPr>
        <p:spPr bwMode="auto">
          <a:xfrm>
            <a:off x="1423887" y="616292"/>
            <a:ext cx="4215640" cy="2726626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Yellow</a:t>
            </a:r>
            <a:endParaRPr lang="en-US" sz="3600" b="1" kern="10" spc="0" dirty="0" smtClean="0">
              <a:ln w="18034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Thinking</a:t>
            </a:r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Hat</a:t>
            </a:r>
            <a:endParaRPr lang="en-US" sz="3600" b="1" kern="10" spc="0" dirty="0">
              <a:ln w="18034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89718" y="-1456690"/>
            <a:ext cx="8814094" cy="1174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23887" y="3342918"/>
            <a:ext cx="4028900" cy="5139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>
                <a:solidFill>
                  <a:srgbClr val="FFFFFF"/>
                </a:solidFill>
              </a:rPr>
              <a:t>Creativity &amp; new ideas</a:t>
            </a:r>
            <a:endParaRPr lang="en-GB" sz="4400" dirty="0">
              <a:solidFill>
                <a:srgbClr val="FFFFFF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FFFF"/>
                </a:solidFill>
              </a:rPr>
              <a:t> </a:t>
            </a:r>
            <a:r>
              <a:rPr lang="en-GB" sz="2400" dirty="0" smtClean="0">
                <a:solidFill>
                  <a:srgbClr val="FFFFFF"/>
                </a:solidFill>
              </a:rPr>
              <a:t>What </a:t>
            </a:r>
            <a:r>
              <a:rPr lang="en-GB" sz="2400" dirty="0">
                <a:solidFill>
                  <a:srgbClr val="FFFFFF"/>
                </a:solidFill>
              </a:rPr>
              <a:t>new ideas are possible?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What is my suggestion?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Can I create something new?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rgbClr val="FFFFFF"/>
                </a:solidFill>
              </a:rPr>
              <a:t>What are the weaknesses?</a:t>
            </a:r>
          </a:p>
          <a:p>
            <a:pPr algn="ctr"/>
            <a:endParaRPr lang="en-GB" sz="2400" dirty="0" smtClean="0">
              <a:solidFill>
                <a:srgbClr val="FFFFFF"/>
              </a:solidFill>
            </a:endParaRPr>
          </a:p>
          <a:p>
            <a:pPr algn="ctr"/>
            <a:r>
              <a:rPr lang="en-GB" sz="2400" dirty="0" smtClean="0">
                <a:solidFill>
                  <a:srgbClr val="FFFFFF"/>
                </a:solidFill>
              </a:rPr>
              <a:t> </a:t>
            </a:r>
            <a:endParaRPr lang="en-GB" sz="2400" dirty="0">
              <a:solidFill>
                <a:srgbClr val="FFFFFF"/>
              </a:solidFill>
            </a:endParaRPr>
          </a:p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076" name="WordArt 4"/>
          <p:cNvSpPr>
            <a:spLocks noChangeArrowheads="1" noChangeShapeType="1"/>
          </p:cNvSpPr>
          <p:nvPr/>
        </p:nvSpPr>
        <p:spPr bwMode="auto">
          <a:xfrm>
            <a:off x="1423887" y="616292"/>
            <a:ext cx="4215640" cy="2726626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Green</a:t>
            </a:r>
            <a:endParaRPr lang="en-US" sz="3600" b="1" kern="10" spc="0" dirty="0" smtClean="0">
              <a:ln w="18034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Thinking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Hat</a:t>
            </a:r>
            <a:endParaRPr lang="en-US" sz="3600" b="1" kern="10" spc="0" dirty="0">
              <a:ln w="18034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15022" y="-1550067"/>
            <a:ext cx="8683376" cy="1187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57784" y="3342918"/>
            <a:ext cx="429500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u="sng" dirty="0">
                <a:solidFill>
                  <a:schemeClr val="bg1"/>
                </a:solidFill>
              </a:rPr>
              <a:t>Thinking</a:t>
            </a:r>
            <a:endParaRPr lang="en-GB" sz="5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What thinking is needed?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Where are we now?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What is the next step?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How far have we come?</a:t>
            </a:r>
          </a:p>
          <a:p>
            <a:pPr algn="ctr"/>
            <a:endParaRPr lang="en-GB" sz="2400" dirty="0" smtClean="0">
              <a:solidFill>
                <a:schemeClr val="bg1"/>
              </a:solidFill>
            </a:endParaRPr>
          </a:p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 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76" name="WordArt 4"/>
          <p:cNvSpPr>
            <a:spLocks noChangeArrowheads="1" noChangeShapeType="1"/>
          </p:cNvSpPr>
          <p:nvPr/>
        </p:nvSpPr>
        <p:spPr bwMode="auto">
          <a:xfrm>
            <a:off x="1423887" y="616292"/>
            <a:ext cx="4215640" cy="2726626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Blue</a:t>
            </a:r>
            <a:endParaRPr lang="en-US" sz="3600" b="1" kern="10" spc="0" dirty="0" smtClean="0">
              <a:ln w="18034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Thinking </a:t>
            </a:r>
          </a:p>
          <a:p>
            <a:pPr algn="ctr" rtl="0"/>
            <a:r>
              <a:rPr lang="en-US" sz="3600" b="1" kern="10" spc="0" dirty="0" smtClean="0">
                <a:ln w="18034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blurRad="63500" dist="17961" dir="8100000" algn="ctr" rotWithShape="0">
                    <a:srgbClr val="A5A5A5">
                      <a:alpha val="74998"/>
                    </a:srgbClr>
                  </a:outerShdw>
                </a:effectLst>
                <a:latin typeface="3Dumb"/>
                <a:ea typeface="Calibri"/>
                <a:cs typeface="3Dumb"/>
              </a:rPr>
              <a:t>Hat</a:t>
            </a:r>
            <a:endParaRPr lang="en-US" sz="3600" b="1" kern="10" spc="0" dirty="0">
              <a:ln w="18034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blurRad="63500" dist="17961" dir="8100000" algn="ctr" rotWithShape="0">
                  <a:srgbClr val="A5A5A5">
                    <a:alpha val="74998"/>
                  </a:srgbClr>
                </a:outerShdw>
              </a:effectLst>
              <a:latin typeface="3Dumb"/>
              <a:ea typeface="Calibri"/>
              <a:cs typeface="3Dum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40</Words>
  <Application>Microsoft Office PowerPoint</Application>
  <PresentationFormat>On-screen Show (4:3)</PresentationFormat>
  <Paragraphs>75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Tobie Draper</dc:creator>
  <cp:lastModifiedBy>CookJ</cp:lastModifiedBy>
  <cp:revision>1</cp:revision>
  <dcterms:created xsi:type="dcterms:W3CDTF">2010-10-23T13:08:45Z</dcterms:created>
  <dcterms:modified xsi:type="dcterms:W3CDTF">2014-10-30T08:20:09Z</dcterms:modified>
</cp:coreProperties>
</file>