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3" r:id="rId4"/>
    <p:sldMasterId id="2147483664" r:id="rId5"/>
  </p:sldMasterIdLst>
  <p:notesMasterIdLst>
    <p:notesMasterId r:id="rId6"/>
  </p:notesMasterIdLst>
  <p:sldIdLst>
    <p:sldId id="256" r:id="rId7"/>
    <p:sldId id="257" r:id="rId8"/>
    <p:sldId id="258" r:id="rId9"/>
    <p:sldId id="259" r:id="rId10"/>
    <p:sldId id="260" r:id="rId11"/>
  </p:sldIdLst>
  <p:sldSz cy="6858000" cx="9144000"/>
  <p:notesSz cx="6810375" cy="99425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51163" cy="497126"/>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57636" y="0"/>
            <a:ext cx="2951163" cy="497126"/>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920750" y="746125"/>
            <a:ext cx="4968875" cy="3727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1038" y="4722694"/>
            <a:ext cx="5448300" cy="4474131"/>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43662"/>
            <a:ext cx="2951163" cy="497126"/>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57636" y="9443662"/>
            <a:ext cx="2951163" cy="497126"/>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
        <p:nvSpPr>
          <p:cNvPr descr="OFFICIAL" id="9" name="Google Shape;9;n"/>
          <p:cNvSpPr txBox="1"/>
          <p:nvPr/>
        </p:nvSpPr>
        <p:spPr>
          <a:xfrm>
            <a:off x="0" y="0"/>
            <a:ext cx="6810375" cy="24622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GB" sz="1000" u="none" cap="none" strike="noStrike">
                <a:solidFill>
                  <a:srgbClr val="000000"/>
                </a:solidFill>
                <a:latin typeface="arial"/>
                <a:ea typeface="arial"/>
                <a:cs typeface="arial"/>
                <a:sym typeface="arial"/>
              </a:rPr>
              <a:t>OFFICIAL</a:t>
            </a:r>
            <a:endParaRPr b="1" i="0" sz="1000" u="none" cap="none" strike="noStrike">
              <a:solidFill>
                <a:srgbClr val="000000"/>
              </a:solidFill>
              <a:latin typeface="arial"/>
              <a:ea typeface="arial"/>
              <a:cs typeface="arial"/>
              <a:sym typeface="arial"/>
            </a:endParaRPr>
          </a:p>
        </p:txBody>
      </p:sp>
      <p:sp>
        <p:nvSpPr>
          <p:cNvPr descr="OFFICIAL" id="10" name="Google Shape;10;n"/>
          <p:cNvSpPr txBox="1"/>
          <p:nvPr/>
        </p:nvSpPr>
        <p:spPr>
          <a:xfrm>
            <a:off x="0" y="9569669"/>
            <a:ext cx="6810375" cy="24622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GB" sz="1000" u="none" cap="none" strike="noStrike">
                <a:solidFill>
                  <a:srgbClr val="000000"/>
                </a:solidFill>
                <a:latin typeface="arial"/>
                <a:ea typeface="arial"/>
                <a:cs typeface="arial"/>
                <a:sym typeface="arial"/>
              </a:rPr>
              <a:t>OFFICIAL</a:t>
            </a:r>
            <a:endParaRPr b="1" i="0" sz="10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1:notes"/>
          <p:cNvSpPr txBox="1"/>
          <p:nvPr>
            <p:ph idx="1" type="body"/>
          </p:nvPr>
        </p:nvSpPr>
        <p:spPr>
          <a:xfrm>
            <a:off x="681038" y="4722694"/>
            <a:ext cx="5448300" cy="447413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GB">
                <a:latin typeface="Arial"/>
                <a:ea typeface="Arial"/>
                <a:cs typeface="Arial"/>
                <a:sym typeface="Arial"/>
              </a:rPr>
              <a:t>This presentation accompanies the Literacy and English: Learning, Teaching and Assessment Framework. The Framework is for those working with children and young people in Early to Second Levels of Curriculum for Excellence. </a:t>
            </a:r>
            <a:endParaRPr/>
          </a:p>
        </p:txBody>
      </p:sp>
      <p:sp>
        <p:nvSpPr>
          <p:cNvPr id="83" name="Google Shape;83;p1:notes"/>
          <p:cNvSpPr/>
          <p:nvPr>
            <p:ph idx="2" type="sldImg"/>
          </p:nvPr>
        </p:nvSpPr>
        <p:spPr>
          <a:xfrm>
            <a:off x="920750" y="746125"/>
            <a:ext cx="4968875" cy="37274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7:notes"/>
          <p:cNvSpPr txBox="1"/>
          <p:nvPr>
            <p:ph idx="1" type="body"/>
          </p:nvPr>
        </p:nvSpPr>
        <p:spPr>
          <a:xfrm>
            <a:off x="681038" y="4722694"/>
            <a:ext cx="5448300" cy="447413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GB">
                <a:latin typeface="Arial"/>
                <a:ea typeface="Arial"/>
                <a:cs typeface="Arial"/>
                <a:sym typeface="Arial"/>
              </a:rPr>
              <a:t>The Framework is built upon the earlier Highland Literacy Steps to Success progression and the Northern Alliance Early Level Literacy and English Progression Tool. It is organised into the three organisers of Listening and Talking, Reading and Writing for each of the CfE Levels Early – Second.</a:t>
            </a:r>
            <a:endParaRPr>
              <a:latin typeface="Arial"/>
              <a:ea typeface="Arial"/>
              <a:cs typeface="Arial"/>
              <a:sym typeface="Arial"/>
            </a:endParaRPr>
          </a:p>
          <a:p>
            <a:pPr indent="0" lvl="0" marL="0" rtl="0" algn="l">
              <a:spcBef>
                <a:spcPts val="0"/>
              </a:spcBef>
              <a:spcAft>
                <a:spcPts val="0"/>
              </a:spcAft>
              <a:buClr>
                <a:schemeClr val="dk1"/>
              </a:buClr>
              <a:buSzPts val="1800"/>
              <a:buFont typeface="Arial"/>
              <a:buNone/>
            </a:pPr>
            <a:r>
              <a:t/>
            </a:r>
            <a:endParaRPr>
              <a:latin typeface="Arial"/>
              <a:ea typeface="Arial"/>
              <a:cs typeface="Arial"/>
              <a:sym typeface="Arial"/>
            </a:endParaRPr>
          </a:p>
          <a:p>
            <a:pPr indent="0" lvl="0" marL="0" rtl="0" algn="l">
              <a:spcBef>
                <a:spcPts val="0"/>
              </a:spcBef>
              <a:spcAft>
                <a:spcPts val="0"/>
              </a:spcAft>
              <a:buClr>
                <a:schemeClr val="dk1"/>
              </a:buClr>
              <a:buSzPts val="1800"/>
              <a:buFont typeface="Arial"/>
              <a:buNone/>
            </a:pPr>
            <a:r>
              <a:rPr lang="en-GB">
                <a:latin typeface="Arial"/>
                <a:ea typeface="Arial"/>
                <a:cs typeface="Arial"/>
                <a:sym typeface="Arial"/>
              </a:rPr>
              <a:t>The Framework draws together the Curriculum for Excellence (CfE) Literacy and English Experiences and Outcomes (Es and Os), designed to drive planning for learning, teaching and assessment, and the CfE Benchmarks for Literacy and English, developed to provide clarity on the national standards expected within each curriculum area at every level.</a:t>
            </a:r>
            <a:endParaRPr>
              <a:latin typeface="Arial"/>
              <a:ea typeface="Arial"/>
              <a:cs typeface="Arial"/>
              <a:sym typeface="Arial"/>
            </a:endParaRPr>
          </a:p>
          <a:p>
            <a:pPr indent="0" lvl="0" marL="0" rtl="0" algn="l">
              <a:spcBef>
                <a:spcPts val="0"/>
              </a:spcBef>
              <a:spcAft>
                <a:spcPts val="0"/>
              </a:spcAft>
              <a:buClr>
                <a:schemeClr val="dk1"/>
              </a:buClr>
              <a:buSzPts val="1800"/>
              <a:buFont typeface="Arial"/>
              <a:buNone/>
            </a:pPr>
            <a:r>
              <a:t/>
            </a:r>
            <a:endParaRPr>
              <a:latin typeface="Arial"/>
              <a:ea typeface="Arial"/>
              <a:cs typeface="Arial"/>
              <a:sym typeface="Arial"/>
            </a:endParaRPr>
          </a:p>
          <a:p>
            <a:pPr indent="0" lvl="0" marL="0" rtl="0" algn="l">
              <a:spcBef>
                <a:spcPts val="0"/>
              </a:spcBef>
              <a:spcAft>
                <a:spcPts val="0"/>
              </a:spcAft>
              <a:buClr>
                <a:schemeClr val="dk1"/>
              </a:buClr>
              <a:buFont typeface="Arial"/>
              <a:buNone/>
            </a:pPr>
            <a:r>
              <a:t/>
            </a:r>
            <a:endParaRPr>
              <a:latin typeface="Arial"/>
              <a:ea typeface="Arial"/>
              <a:cs typeface="Arial"/>
              <a:sym typeface="Arial"/>
            </a:endParaRPr>
          </a:p>
          <a:p>
            <a:pPr indent="0" lvl="0" marL="0" rtl="0" algn="l">
              <a:spcBef>
                <a:spcPts val="0"/>
              </a:spcBef>
              <a:spcAft>
                <a:spcPts val="0"/>
              </a:spcAft>
              <a:buNone/>
            </a:pPr>
            <a:r>
              <a:t/>
            </a:r>
            <a:endParaRPr/>
          </a:p>
        </p:txBody>
      </p:sp>
      <p:sp>
        <p:nvSpPr>
          <p:cNvPr id="89" name="Google Shape;89;p7:notes"/>
          <p:cNvSpPr/>
          <p:nvPr>
            <p:ph idx="2" type="sldImg"/>
          </p:nvPr>
        </p:nvSpPr>
        <p:spPr>
          <a:xfrm>
            <a:off x="920750" y="746125"/>
            <a:ext cx="4968875" cy="37274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15d569e8aa_0_2:notes"/>
          <p:cNvSpPr txBox="1"/>
          <p:nvPr>
            <p:ph idx="1" type="body"/>
          </p:nvPr>
        </p:nvSpPr>
        <p:spPr>
          <a:xfrm>
            <a:off x="681038" y="4722694"/>
            <a:ext cx="5448300" cy="4474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latin typeface="Arial"/>
                <a:ea typeface="Arial"/>
                <a:cs typeface="Arial"/>
                <a:sym typeface="Arial"/>
              </a:rPr>
              <a:t>The format of the Framework will be familiar to practitioners who have used the Highland Council/ Northern Alliance Early Level Framework which was published in 2018. The 2023 Framework has extended the work of Early Level in to First and Second Levels, using the Curriculum for Excellence Experiences &amp; Outcomes and Benchmarks to support the progress of learning, teaching and assessment within and across Levels.</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None/>
            </a:pPr>
            <a:r>
              <a:rPr lang="en-GB">
                <a:latin typeface="Arial"/>
                <a:ea typeface="Arial"/>
                <a:cs typeface="Arial"/>
                <a:sym typeface="Arial"/>
              </a:rPr>
              <a:t>The Framework has two layers:</a:t>
            </a:r>
            <a:endParaRPr>
              <a:latin typeface="Arial"/>
              <a:ea typeface="Arial"/>
              <a:cs typeface="Arial"/>
              <a:sym typeface="Arial"/>
            </a:endParaRPr>
          </a:p>
          <a:p>
            <a:pPr indent="-317500" lvl="0" marL="457200" rtl="0" algn="l">
              <a:spcBef>
                <a:spcPts val="0"/>
              </a:spcBef>
              <a:spcAft>
                <a:spcPts val="0"/>
              </a:spcAft>
              <a:buSzPts val="1400"/>
              <a:buFont typeface="Arial"/>
              <a:buChar char="●"/>
            </a:pPr>
            <a:r>
              <a:rPr lang="en-GB">
                <a:latin typeface="Arial"/>
                <a:ea typeface="Arial"/>
                <a:cs typeface="Arial"/>
                <a:sym typeface="Arial"/>
              </a:rPr>
              <a:t>The first layer is a progression framework for Early-Second Level Listening and Talking, </a:t>
            </a:r>
            <a:r>
              <a:rPr lang="en-GB">
                <a:latin typeface="Arial"/>
                <a:ea typeface="Arial"/>
                <a:cs typeface="Arial"/>
                <a:sym typeface="Arial"/>
              </a:rPr>
              <a:t>Reading</a:t>
            </a:r>
            <a:r>
              <a:rPr lang="en-GB">
                <a:latin typeface="Arial"/>
                <a:ea typeface="Arial"/>
                <a:cs typeface="Arial"/>
                <a:sym typeface="Arial"/>
              </a:rPr>
              <a:t> and Writing. This has been designed to support practitioners’ professional judgement of progression within and through Curriculum for Excellence Levels.</a:t>
            </a:r>
            <a:endParaRPr>
              <a:latin typeface="Arial"/>
              <a:ea typeface="Arial"/>
              <a:cs typeface="Arial"/>
              <a:sym typeface="Arial"/>
            </a:endParaRPr>
          </a:p>
          <a:p>
            <a:pPr indent="-317500" lvl="0" marL="457200" rtl="0" algn="l">
              <a:spcBef>
                <a:spcPts val="0"/>
              </a:spcBef>
              <a:spcAft>
                <a:spcPts val="0"/>
              </a:spcAft>
              <a:buSzPts val="1400"/>
              <a:buFont typeface="Arial"/>
              <a:buChar char="●"/>
            </a:pPr>
            <a:r>
              <a:rPr lang="en-GB">
                <a:latin typeface="Arial"/>
                <a:ea typeface="Arial"/>
                <a:cs typeface="Arial"/>
                <a:sym typeface="Arial"/>
              </a:rPr>
              <a:t>The second layer is the “You Can Help Me Guides”. These have been designed to make links to resources which can be used to support learning and teaching in the classroom.</a:t>
            </a:r>
            <a:endParaRPr>
              <a:latin typeface="Arial"/>
              <a:ea typeface="Arial"/>
              <a:cs typeface="Arial"/>
              <a:sym typeface="Arial"/>
            </a:endParaRPr>
          </a:p>
        </p:txBody>
      </p:sp>
      <p:sp>
        <p:nvSpPr>
          <p:cNvPr id="94" name="Google Shape;94;g215d569e8aa_0_2:notes"/>
          <p:cNvSpPr/>
          <p:nvPr>
            <p:ph idx="2" type="sldImg"/>
          </p:nvPr>
        </p:nvSpPr>
        <p:spPr>
          <a:xfrm>
            <a:off x="920750" y="746125"/>
            <a:ext cx="4968900" cy="3727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215d569e8aa_0_6:notes"/>
          <p:cNvSpPr txBox="1"/>
          <p:nvPr>
            <p:ph idx="1" type="body"/>
          </p:nvPr>
        </p:nvSpPr>
        <p:spPr>
          <a:xfrm>
            <a:off x="681038" y="4722694"/>
            <a:ext cx="5448300" cy="4474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latin typeface="Arial"/>
                <a:ea typeface="Arial"/>
                <a:cs typeface="Arial"/>
                <a:sym typeface="Arial"/>
              </a:rPr>
              <a:t>There are nine pages of progression - one for listening and talking, reading and writing for Early, First and Second Levels.</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None/>
            </a:pPr>
            <a:r>
              <a:rPr lang="en-GB">
                <a:latin typeface="Arial"/>
                <a:ea typeface="Arial"/>
                <a:cs typeface="Arial"/>
                <a:sym typeface="Arial"/>
              </a:rPr>
              <a:t>Each progression page within the Framework shows the progression through a Curriculum for Excellence (CfE) Level from the beginning stages (I am aware) through to the end of the Level (I apply). The </a:t>
            </a:r>
            <a:r>
              <a:rPr b="1" lang="en-GB">
                <a:latin typeface="Arial"/>
                <a:ea typeface="Arial"/>
                <a:cs typeface="Arial"/>
                <a:sym typeface="Arial"/>
              </a:rPr>
              <a:t>I apply</a:t>
            </a:r>
            <a:r>
              <a:rPr lang="en-GB">
                <a:latin typeface="Arial"/>
                <a:ea typeface="Arial"/>
                <a:cs typeface="Arial"/>
                <a:sym typeface="Arial"/>
              </a:rPr>
              <a:t> section within the progression is a copy of the CfE Benchmarks detailing achievement at the end of the Level.</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None/>
            </a:pPr>
            <a:r>
              <a:rPr lang="en-GB">
                <a:latin typeface="Arial"/>
                <a:ea typeface="Arial"/>
                <a:cs typeface="Arial"/>
                <a:sym typeface="Arial"/>
              </a:rPr>
              <a:t>These grids outline a progression of what learners may say, make, write and do within and through the CfE Levels. Through observation and assessment, the progression grids can be used to identify and track a learner’s journey within and through CfE Levels.</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None/>
            </a:pPr>
            <a:r>
              <a:rPr lang="en-GB">
                <a:latin typeface="Arial"/>
                <a:ea typeface="Arial"/>
                <a:cs typeface="Arial"/>
                <a:sym typeface="Arial"/>
              </a:rPr>
              <a:t>To support moderation (collective understanding of learner progress) it is recommended that practitioners collaborate with one another to identify each learner’s stage of development.</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None/>
            </a:pPr>
            <a:r>
              <a:t/>
            </a:r>
            <a:endParaRPr/>
          </a:p>
        </p:txBody>
      </p:sp>
      <p:sp>
        <p:nvSpPr>
          <p:cNvPr id="99" name="Google Shape;99;g215d569e8aa_0_6:notes"/>
          <p:cNvSpPr/>
          <p:nvPr>
            <p:ph idx="2" type="sldImg"/>
          </p:nvPr>
        </p:nvSpPr>
        <p:spPr>
          <a:xfrm>
            <a:off x="920750" y="746125"/>
            <a:ext cx="4968900" cy="3727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215d569e8aa_0_10:notes"/>
          <p:cNvSpPr txBox="1"/>
          <p:nvPr>
            <p:ph idx="1" type="body"/>
          </p:nvPr>
        </p:nvSpPr>
        <p:spPr>
          <a:xfrm>
            <a:off x="681038" y="4722694"/>
            <a:ext cx="5448300" cy="4474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latin typeface="Arial"/>
                <a:ea typeface="Arial"/>
                <a:cs typeface="Arial"/>
                <a:sym typeface="Arial"/>
              </a:rPr>
              <a:t>The ‘You can help me’ guides have been created to support the planning of learning, teaching and assessment.</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None/>
            </a:pPr>
            <a:r>
              <a:rPr lang="en-GB">
                <a:latin typeface="Arial"/>
                <a:ea typeface="Arial"/>
                <a:cs typeface="Arial"/>
                <a:sym typeface="Arial"/>
              </a:rPr>
              <a:t>For example, if you have identified that </a:t>
            </a:r>
            <a:r>
              <a:rPr lang="en-GB">
                <a:latin typeface="Arial"/>
                <a:ea typeface="Arial"/>
                <a:cs typeface="Arial"/>
                <a:sym typeface="Arial"/>
              </a:rPr>
              <a:t>learners are at the ‘I understand’ stage of development using the </a:t>
            </a:r>
            <a:r>
              <a:rPr lang="en-GB">
                <a:latin typeface="Arial"/>
                <a:ea typeface="Arial"/>
                <a:cs typeface="Arial"/>
                <a:sym typeface="Arial"/>
              </a:rPr>
              <a:t>progression</a:t>
            </a:r>
            <a:r>
              <a:rPr lang="en-GB">
                <a:latin typeface="Arial"/>
                <a:ea typeface="Arial"/>
                <a:cs typeface="Arial"/>
                <a:sym typeface="Arial"/>
              </a:rPr>
              <a:t> grid, you can click on the ‘I understand’ link and this will direct you to a reference tool on how to support them move through ‘I understand’ to ‘I use with understanding’.</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None/>
            </a:pPr>
            <a:r>
              <a:rPr lang="en-GB">
                <a:latin typeface="Arial"/>
                <a:ea typeface="Arial"/>
                <a:cs typeface="Arial"/>
                <a:sym typeface="Arial"/>
              </a:rPr>
              <a:t>The coding for Listening and Talking (L&amp;T), Reading </a:t>
            </a:r>
            <a:r>
              <a:rPr lang="en-GB">
                <a:latin typeface="Arial"/>
                <a:ea typeface="Arial"/>
                <a:cs typeface="Arial"/>
                <a:sym typeface="Arial"/>
              </a:rPr>
              <a:t>(R) and Writing (W) is used in the ‘You can help me’ guides.</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None/>
            </a:pPr>
            <a:r>
              <a:rPr lang="en-GB">
                <a:latin typeface="Arial"/>
                <a:ea typeface="Arial"/>
                <a:cs typeface="Arial"/>
                <a:sym typeface="Arial"/>
              </a:rPr>
              <a:t>The ‘I am aware’ guide will support learning from ‘I am aware’ to ‘I understand’.</a:t>
            </a:r>
            <a:endParaRPr>
              <a:latin typeface="Arial"/>
              <a:ea typeface="Arial"/>
              <a:cs typeface="Arial"/>
              <a:sym typeface="Arial"/>
            </a:endParaRPr>
          </a:p>
          <a:p>
            <a:pPr indent="0" lvl="0" marL="0" rtl="0" algn="l">
              <a:spcBef>
                <a:spcPts val="0"/>
              </a:spcBef>
              <a:spcAft>
                <a:spcPts val="0"/>
              </a:spcAft>
              <a:buNone/>
            </a:pPr>
            <a:r>
              <a:rPr lang="en-GB">
                <a:latin typeface="Arial"/>
                <a:ea typeface="Arial"/>
                <a:cs typeface="Arial"/>
                <a:sym typeface="Arial"/>
              </a:rPr>
              <a:t>The ‘I understand’ guide will support learning from ‘I understand’ to ‘I use with understanding’</a:t>
            </a:r>
            <a:endParaRPr>
              <a:latin typeface="Arial"/>
              <a:ea typeface="Arial"/>
              <a:cs typeface="Arial"/>
              <a:sym typeface="Arial"/>
            </a:endParaRPr>
          </a:p>
          <a:p>
            <a:pPr indent="0" lvl="0" marL="0" rtl="0" algn="l">
              <a:spcBef>
                <a:spcPts val="0"/>
              </a:spcBef>
              <a:spcAft>
                <a:spcPts val="0"/>
              </a:spcAft>
              <a:buNone/>
            </a:pPr>
            <a:r>
              <a:rPr lang="en-GB">
                <a:latin typeface="Arial"/>
                <a:ea typeface="Arial"/>
                <a:cs typeface="Arial"/>
                <a:sym typeface="Arial"/>
              </a:rPr>
              <a:t>The ‘I use with understanding’ guide will support learning from ‘I use with understanding’ to ‘I apply’.</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None/>
            </a:pPr>
            <a:r>
              <a:rPr lang="en-GB">
                <a:latin typeface="Arial"/>
                <a:ea typeface="Arial"/>
                <a:cs typeface="Arial"/>
                <a:sym typeface="Arial"/>
              </a:rPr>
              <a:t>The ‘You can help me’ guides also include links to resources and professional learning for practitioners.</a:t>
            </a:r>
            <a:endParaRPr>
              <a:latin typeface="Arial"/>
              <a:ea typeface="Arial"/>
              <a:cs typeface="Arial"/>
              <a:sym typeface="Arial"/>
            </a:endParaRPr>
          </a:p>
          <a:p>
            <a:pPr indent="0" lvl="0" marL="0" rtl="0" algn="l">
              <a:spcBef>
                <a:spcPts val="0"/>
              </a:spcBef>
              <a:spcAft>
                <a:spcPts val="0"/>
              </a:spcAft>
              <a:buNone/>
            </a:pPr>
            <a:r>
              <a:t/>
            </a:r>
            <a:endParaRPr/>
          </a:p>
        </p:txBody>
      </p:sp>
      <p:sp>
        <p:nvSpPr>
          <p:cNvPr id="104" name="Google Shape;104;g215d569e8aa_0_10:notes"/>
          <p:cNvSpPr/>
          <p:nvPr>
            <p:ph idx="2" type="sldImg"/>
          </p:nvPr>
        </p:nvSpPr>
        <p:spPr>
          <a:xfrm>
            <a:off x="920750" y="746125"/>
            <a:ext cx="4968900" cy="3727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esentation Title">
  <p:cSld name="Presentation Title">
    <p:spTree>
      <p:nvGrpSpPr>
        <p:cNvPr id="14" name="Shape 14"/>
        <p:cNvGrpSpPr/>
        <p:nvPr/>
      </p:nvGrpSpPr>
      <p:grpSpPr>
        <a:xfrm>
          <a:off x="0" y="0"/>
          <a:ext cx="0" cy="0"/>
          <a:chOff x="0" y="0"/>
          <a:chExt cx="0" cy="0"/>
        </a:xfrm>
      </p:grpSpPr>
      <p:sp>
        <p:nvSpPr>
          <p:cNvPr id="15" name="Google Shape;15;p2"/>
          <p:cNvSpPr txBox="1"/>
          <p:nvPr>
            <p:ph type="ctrTitle"/>
          </p:nvPr>
        </p:nvSpPr>
        <p:spPr>
          <a:xfrm>
            <a:off x="612000" y="1844824"/>
            <a:ext cx="7920000" cy="1569660"/>
          </a:xfrm>
          <a:prstGeom prst="rect">
            <a:avLst/>
          </a:prstGeom>
          <a:noFill/>
          <a:ln>
            <a:noFill/>
          </a:ln>
        </p:spPr>
        <p:txBody>
          <a:bodyPr anchorCtr="0" anchor="t" bIns="45700" lIns="91425" spcFirstLastPara="1" rIns="91425" wrap="square" tIns="45700">
            <a:normAutofit/>
          </a:bodyPr>
          <a:lstStyle>
            <a:lvl1pPr lvl="0" marR="0" rtl="0" algn="ctr">
              <a:spcBef>
                <a:spcPts val="0"/>
              </a:spcBef>
              <a:spcAft>
                <a:spcPts val="0"/>
              </a:spcAft>
              <a:buClr>
                <a:srgbClr val="492F92"/>
              </a:buClr>
              <a:buSzPts val="4800"/>
              <a:buFont typeface="Arial"/>
              <a:buNone/>
              <a:defRPr b="1" i="0" sz="4800" u="none" cap="none" strike="noStrike">
                <a:solidFill>
                  <a:srgbClr val="492F9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 name="Google Shape;16;p2"/>
          <p:cNvSpPr txBox="1"/>
          <p:nvPr>
            <p:ph idx="10" type="dt"/>
          </p:nvPr>
        </p:nvSpPr>
        <p:spPr>
          <a:xfrm>
            <a:off x="638200" y="6356350"/>
            <a:ext cx="21336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rgbClr val="492F92"/>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cxnSp>
        <p:nvCxnSpPr>
          <p:cNvPr id="17" name="Google Shape;17;p2"/>
          <p:cNvCxnSpPr/>
          <p:nvPr/>
        </p:nvCxnSpPr>
        <p:spPr>
          <a:xfrm>
            <a:off x="612000" y="3643869"/>
            <a:ext cx="7920000" cy="0"/>
          </a:xfrm>
          <a:prstGeom prst="straightConnector1">
            <a:avLst/>
          </a:prstGeom>
          <a:noFill/>
          <a:ln cap="rnd" cmpd="sng" w="50800">
            <a:solidFill>
              <a:srgbClr val="492F92"/>
            </a:solidFill>
            <a:prstDash val="solid"/>
            <a:round/>
            <a:headEnd len="sm" w="sm" type="none"/>
            <a:tailEnd len="sm" w="sm" type="none"/>
          </a:ln>
        </p:spPr>
      </p:cxnSp>
      <p:sp>
        <p:nvSpPr>
          <p:cNvPr id="18" name="Google Shape;18;p2"/>
          <p:cNvSpPr txBox="1"/>
          <p:nvPr>
            <p:ph idx="1" type="subTitle"/>
          </p:nvPr>
        </p:nvSpPr>
        <p:spPr>
          <a:xfrm>
            <a:off x="612000" y="3789040"/>
            <a:ext cx="7920000" cy="1584175"/>
          </a:xfrm>
          <a:prstGeom prst="rect">
            <a:avLst/>
          </a:prstGeom>
          <a:noFill/>
          <a:ln>
            <a:noFill/>
          </a:ln>
        </p:spPr>
        <p:txBody>
          <a:bodyPr anchorCtr="0" anchor="t" bIns="45700" lIns="91425" spcFirstLastPara="1" rIns="91425" wrap="square" tIns="45700">
            <a:spAutoFit/>
          </a:bodyPr>
          <a:lstStyle>
            <a:lvl1pPr lvl="0" marR="0" rtl="0" algn="ctr">
              <a:spcBef>
                <a:spcPts val="960"/>
              </a:spcBef>
              <a:spcAft>
                <a:spcPts val="0"/>
              </a:spcAft>
              <a:buClr>
                <a:srgbClr val="2F7C3A"/>
              </a:buClr>
              <a:buSzPts val="4800"/>
              <a:buFont typeface="Arial"/>
              <a:buNone/>
              <a:defRPr b="1" i="0" sz="4800" u="none" cap="none" strike="noStrike">
                <a:solidFill>
                  <a:srgbClr val="2F7C3A"/>
                </a:solidFill>
                <a:latin typeface="Arial"/>
                <a:ea typeface="Arial"/>
                <a:cs typeface="Arial"/>
                <a:sym typeface="Arial"/>
              </a:defRPr>
            </a:lvl1pPr>
            <a:lvl2pPr lvl="1"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p:cSld name="Section Title">
    <p:spTree>
      <p:nvGrpSpPr>
        <p:cNvPr id="19" name="Shape 19"/>
        <p:cNvGrpSpPr/>
        <p:nvPr/>
      </p:nvGrpSpPr>
      <p:grpSpPr>
        <a:xfrm>
          <a:off x="0" y="0"/>
          <a:ext cx="0" cy="0"/>
          <a:chOff x="0" y="0"/>
          <a:chExt cx="0" cy="0"/>
        </a:xfrm>
      </p:grpSpPr>
      <p:sp>
        <p:nvSpPr>
          <p:cNvPr id="20" name="Google Shape;20;p3"/>
          <p:cNvSpPr txBox="1"/>
          <p:nvPr>
            <p:ph type="title"/>
          </p:nvPr>
        </p:nvSpPr>
        <p:spPr>
          <a:xfrm>
            <a:off x="612000" y="1846800"/>
            <a:ext cx="7920000" cy="158220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492F92"/>
              </a:buClr>
              <a:buSzPts val="4800"/>
              <a:buFont typeface="Arial"/>
              <a:buNone/>
              <a:defRPr b="0" i="0" sz="4800" u="none" cap="none" strike="noStrike">
                <a:solidFill>
                  <a:srgbClr val="492F9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 name="Google Shape;21;p3"/>
          <p:cNvSpPr txBox="1"/>
          <p:nvPr>
            <p:ph idx="1" type="subTitle"/>
          </p:nvPr>
        </p:nvSpPr>
        <p:spPr>
          <a:xfrm>
            <a:off x="612000" y="3886200"/>
            <a:ext cx="7920000" cy="1631032"/>
          </a:xfrm>
          <a:prstGeom prst="rect">
            <a:avLst/>
          </a:prstGeom>
          <a:noFill/>
          <a:ln>
            <a:noFill/>
          </a:ln>
        </p:spPr>
        <p:txBody>
          <a:bodyPr anchorCtr="0" anchor="t" bIns="45700" lIns="91425" spcFirstLastPara="1" rIns="91425" wrap="square" tIns="45700">
            <a:noAutofit/>
          </a:bodyPr>
          <a:lstStyle>
            <a:lvl1pPr lvl="0" marR="0" rtl="0" algn="ctr">
              <a:spcBef>
                <a:spcPts val="960"/>
              </a:spcBef>
              <a:spcAft>
                <a:spcPts val="0"/>
              </a:spcAft>
              <a:buClr>
                <a:srgbClr val="2F7C3A"/>
              </a:buClr>
              <a:buSzPts val="4800"/>
              <a:buFont typeface="Arial"/>
              <a:buNone/>
              <a:defRPr b="0" i="0" sz="4800" u="none" cap="none" strike="noStrike">
                <a:solidFill>
                  <a:srgbClr val="2F7C3A"/>
                </a:solidFill>
                <a:latin typeface="Arial"/>
                <a:ea typeface="Arial"/>
                <a:cs typeface="Arial"/>
                <a:sym typeface="Arial"/>
              </a:defRPr>
            </a:lvl1pPr>
            <a:lvl2pPr lvl="1"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cxnSp>
        <p:nvCxnSpPr>
          <p:cNvPr id="22" name="Google Shape;22;p3"/>
          <p:cNvCxnSpPr/>
          <p:nvPr/>
        </p:nvCxnSpPr>
        <p:spPr>
          <a:xfrm>
            <a:off x="612000" y="3643869"/>
            <a:ext cx="7920000" cy="0"/>
          </a:xfrm>
          <a:prstGeom prst="straightConnector1">
            <a:avLst/>
          </a:prstGeom>
          <a:noFill/>
          <a:ln cap="rnd" cmpd="sng" w="50800">
            <a:solidFill>
              <a:srgbClr val="492F92"/>
            </a:solidFill>
            <a:prstDash val="solid"/>
            <a:round/>
            <a:headEnd len="sm" w="sm" type="none"/>
            <a:tailEnd len="sm" w="sm"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line title">
  <p:cSld name="Title and Content -2 line title">
    <p:spTree>
      <p:nvGrpSpPr>
        <p:cNvPr id="26" name="Shape 26"/>
        <p:cNvGrpSpPr/>
        <p:nvPr/>
      </p:nvGrpSpPr>
      <p:grpSpPr>
        <a:xfrm>
          <a:off x="0" y="0"/>
          <a:ext cx="0" cy="0"/>
          <a:chOff x="0" y="0"/>
          <a:chExt cx="0" cy="0"/>
        </a:xfrm>
      </p:grpSpPr>
      <p:cxnSp>
        <p:nvCxnSpPr>
          <p:cNvPr id="27" name="Google Shape;27;p5"/>
          <p:cNvCxnSpPr/>
          <p:nvPr/>
        </p:nvCxnSpPr>
        <p:spPr>
          <a:xfrm>
            <a:off x="755576" y="1628800"/>
            <a:ext cx="7776424" cy="0"/>
          </a:xfrm>
          <a:prstGeom prst="straightConnector1">
            <a:avLst/>
          </a:prstGeom>
          <a:noFill/>
          <a:ln cap="rnd" cmpd="sng" w="50800">
            <a:solidFill>
              <a:srgbClr val="492F92"/>
            </a:solidFill>
            <a:prstDash val="solid"/>
            <a:round/>
            <a:headEnd len="sm" w="sm" type="none"/>
            <a:tailEnd len="sm" w="sm" type="none"/>
          </a:ln>
        </p:spPr>
      </p:cxnSp>
      <p:sp>
        <p:nvSpPr>
          <p:cNvPr id="28" name="Google Shape;28;p5"/>
          <p:cNvSpPr txBox="1"/>
          <p:nvPr>
            <p:ph type="title"/>
          </p:nvPr>
        </p:nvSpPr>
        <p:spPr>
          <a:xfrm>
            <a:off x="457200" y="274638"/>
            <a:ext cx="8229600" cy="1210146"/>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492F92"/>
              </a:buClr>
              <a:buSzPts val="4000"/>
              <a:buFont typeface="Arial"/>
              <a:buNone/>
              <a:defRPr b="1" i="0" sz="4000" u="none" cap="none" strike="noStrike">
                <a:solidFill>
                  <a:srgbClr val="492F9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 name="Google Shape;29;p5"/>
          <p:cNvSpPr txBox="1"/>
          <p:nvPr>
            <p:ph idx="1" type="body"/>
          </p:nvPr>
        </p:nvSpPr>
        <p:spPr>
          <a:xfrm>
            <a:off x="755576" y="2348880"/>
            <a:ext cx="7632848" cy="4032449"/>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0" name="Google Shape;30;p5"/>
          <p:cNvSpPr txBox="1"/>
          <p:nvPr>
            <p:ph idx="2" type="body"/>
          </p:nvPr>
        </p:nvSpPr>
        <p:spPr>
          <a:xfrm>
            <a:off x="755576" y="1700809"/>
            <a:ext cx="7632848" cy="57606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720"/>
              </a:spcBef>
              <a:spcAft>
                <a:spcPts val="0"/>
              </a:spcAft>
              <a:buClr>
                <a:srgbClr val="492F92"/>
              </a:buClr>
              <a:buSzPts val="3600"/>
              <a:buFont typeface="Arial"/>
              <a:buNone/>
              <a:defRPr b="0" i="0" sz="3600" u="none" cap="none" strike="noStrike">
                <a:solidFill>
                  <a:srgbClr val="492F92"/>
                </a:solidFill>
                <a:latin typeface="Arial"/>
                <a:ea typeface="Arial"/>
                <a:cs typeface="Arial"/>
                <a:sym typeface="Arial"/>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 List - 1 line title">
  <p:cSld name="Bullet List - 1 line title">
    <p:spTree>
      <p:nvGrpSpPr>
        <p:cNvPr id="31" name="Shape 31"/>
        <p:cNvGrpSpPr/>
        <p:nvPr/>
      </p:nvGrpSpPr>
      <p:grpSpPr>
        <a:xfrm>
          <a:off x="0" y="0"/>
          <a:ext cx="0" cy="0"/>
          <a:chOff x="0" y="0"/>
          <a:chExt cx="0" cy="0"/>
        </a:xfrm>
      </p:grpSpPr>
      <p:sp>
        <p:nvSpPr>
          <p:cNvPr id="32" name="Google Shape;32;p6"/>
          <p:cNvSpPr txBox="1"/>
          <p:nvPr>
            <p:ph type="title"/>
          </p:nvPr>
        </p:nvSpPr>
        <p:spPr>
          <a:xfrm>
            <a:off x="457200" y="274638"/>
            <a:ext cx="8229600" cy="70609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492F92"/>
              </a:buClr>
              <a:buSzPts val="4000"/>
              <a:buFont typeface="Arial"/>
              <a:buNone/>
              <a:defRPr b="1" i="0" sz="4000" u="none" cap="none" strike="noStrike">
                <a:solidFill>
                  <a:srgbClr val="492F9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 name="Google Shape;33;p6"/>
          <p:cNvSpPr txBox="1"/>
          <p:nvPr>
            <p:ph idx="1" type="body"/>
          </p:nvPr>
        </p:nvSpPr>
        <p:spPr>
          <a:xfrm>
            <a:off x="755576" y="1196752"/>
            <a:ext cx="7632848" cy="5256584"/>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cxnSp>
        <p:nvCxnSpPr>
          <p:cNvPr id="34" name="Google Shape;34;p6"/>
          <p:cNvCxnSpPr/>
          <p:nvPr/>
        </p:nvCxnSpPr>
        <p:spPr>
          <a:xfrm>
            <a:off x="899592" y="1052736"/>
            <a:ext cx="7632408" cy="0"/>
          </a:xfrm>
          <a:prstGeom prst="straightConnector1">
            <a:avLst/>
          </a:prstGeom>
          <a:noFill/>
          <a:ln cap="rnd" cmpd="sng" w="50800">
            <a:solidFill>
              <a:srgbClr val="492F92"/>
            </a:solidFill>
            <a:prstDash val="solid"/>
            <a:round/>
            <a:headEnd len="sm" w="sm" type="none"/>
            <a:tailEnd len="sm" w="sm"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 List + Sub-title - 1 line title">
  <p:cSld name="Bullet List + Sub-title - 1 line title">
    <p:spTree>
      <p:nvGrpSpPr>
        <p:cNvPr id="35" name="Shape 35"/>
        <p:cNvGrpSpPr/>
        <p:nvPr/>
      </p:nvGrpSpPr>
      <p:grpSpPr>
        <a:xfrm>
          <a:off x="0" y="0"/>
          <a:ext cx="0" cy="0"/>
          <a:chOff x="0" y="0"/>
          <a:chExt cx="0" cy="0"/>
        </a:xfrm>
      </p:grpSpPr>
      <p:sp>
        <p:nvSpPr>
          <p:cNvPr id="36" name="Google Shape;36;p7"/>
          <p:cNvSpPr txBox="1"/>
          <p:nvPr>
            <p:ph type="title"/>
          </p:nvPr>
        </p:nvSpPr>
        <p:spPr>
          <a:xfrm>
            <a:off x="457200" y="274638"/>
            <a:ext cx="8229600" cy="70609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492F92"/>
              </a:buClr>
              <a:buSzPts val="4000"/>
              <a:buFont typeface="Arial"/>
              <a:buNone/>
              <a:defRPr b="1" i="0" sz="4000" u="none" cap="none" strike="noStrike">
                <a:solidFill>
                  <a:srgbClr val="492F9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 name="Google Shape;37;p7"/>
          <p:cNvSpPr txBox="1"/>
          <p:nvPr>
            <p:ph idx="1" type="body"/>
          </p:nvPr>
        </p:nvSpPr>
        <p:spPr>
          <a:xfrm>
            <a:off x="755576" y="1772816"/>
            <a:ext cx="7632848" cy="4680520"/>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cxnSp>
        <p:nvCxnSpPr>
          <p:cNvPr id="38" name="Google Shape;38;p7"/>
          <p:cNvCxnSpPr/>
          <p:nvPr/>
        </p:nvCxnSpPr>
        <p:spPr>
          <a:xfrm>
            <a:off x="899592" y="1052736"/>
            <a:ext cx="7632408" cy="0"/>
          </a:xfrm>
          <a:prstGeom prst="straightConnector1">
            <a:avLst/>
          </a:prstGeom>
          <a:noFill/>
          <a:ln cap="rnd" cmpd="sng" w="50800">
            <a:solidFill>
              <a:srgbClr val="492F92"/>
            </a:solidFill>
            <a:prstDash val="solid"/>
            <a:round/>
            <a:headEnd len="sm" w="sm" type="none"/>
            <a:tailEnd len="sm" w="sm" type="none"/>
          </a:ln>
        </p:spPr>
      </p:cxnSp>
      <p:sp>
        <p:nvSpPr>
          <p:cNvPr id="39" name="Google Shape;39;p7"/>
          <p:cNvSpPr txBox="1"/>
          <p:nvPr>
            <p:ph idx="2" type="body"/>
          </p:nvPr>
        </p:nvSpPr>
        <p:spPr>
          <a:xfrm>
            <a:off x="755576" y="1124744"/>
            <a:ext cx="7632848" cy="57606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720"/>
              </a:spcBef>
              <a:spcAft>
                <a:spcPts val="0"/>
              </a:spcAft>
              <a:buClr>
                <a:srgbClr val="492F92"/>
              </a:buClr>
              <a:buSzPts val="3600"/>
              <a:buFont typeface="Arial"/>
              <a:buNone/>
              <a:defRPr b="0" i="0" sz="3600" u="none" cap="none" strike="noStrike">
                <a:solidFill>
                  <a:srgbClr val="492F92"/>
                </a:solidFill>
                <a:latin typeface="Arial"/>
                <a:ea typeface="Arial"/>
                <a:cs typeface="Arial"/>
                <a:sym typeface="Arial"/>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40" name="Shape 40"/>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Line Title only">
  <p:cSld name="1 Line Title only">
    <p:spTree>
      <p:nvGrpSpPr>
        <p:cNvPr id="41" name="Shape 41"/>
        <p:cNvGrpSpPr/>
        <p:nvPr/>
      </p:nvGrpSpPr>
      <p:grpSpPr>
        <a:xfrm>
          <a:off x="0" y="0"/>
          <a:ext cx="0" cy="0"/>
          <a:chOff x="0" y="0"/>
          <a:chExt cx="0" cy="0"/>
        </a:xfrm>
      </p:grpSpPr>
      <p:sp>
        <p:nvSpPr>
          <p:cNvPr id="42" name="Google Shape;42;p9"/>
          <p:cNvSpPr txBox="1"/>
          <p:nvPr>
            <p:ph type="title"/>
          </p:nvPr>
        </p:nvSpPr>
        <p:spPr>
          <a:xfrm>
            <a:off x="457200" y="274638"/>
            <a:ext cx="8229600" cy="70609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492F92"/>
              </a:buClr>
              <a:buSzPts val="4000"/>
              <a:buFont typeface="Arial"/>
              <a:buNone/>
              <a:defRPr b="1" i="0" sz="4000" u="none" cap="none" strike="noStrike">
                <a:solidFill>
                  <a:srgbClr val="492F9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cxnSp>
        <p:nvCxnSpPr>
          <p:cNvPr id="43" name="Google Shape;43;p9"/>
          <p:cNvCxnSpPr/>
          <p:nvPr/>
        </p:nvCxnSpPr>
        <p:spPr>
          <a:xfrm>
            <a:off x="899592" y="1052736"/>
            <a:ext cx="7632408" cy="0"/>
          </a:xfrm>
          <a:prstGeom prst="straightConnector1">
            <a:avLst/>
          </a:prstGeom>
          <a:noFill/>
          <a:ln cap="rnd" cmpd="sng" w="50800">
            <a:solidFill>
              <a:srgbClr val="492F92"/>
            </a:solidFill>
            <a:prstDash val="solid"/>
            <a:round/>
            <a:headEnd len="sm" w="sm" type="none"/>
            <a:tailEnd len="sm" w="sm"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Line Title only">
  <p:cSld name="2 Line Title only">
    <p:spTree>
      <p:nvGrpSpPr>
        <p:cNvPr id="44" name="Shape 44"/>
        <p:cNvGrpSpPr/>
        <p:nvPr/>
      </p:nvGrpSpPr>
      <p:grpSpPr>
        <a:xfrm>
          <a:off x="0" y="0"/>
          <a:ext cx="0" cy="0"/>
          <a:chOff x="0" y="0"/>
          <a:chExt cx="0" cy="0"/>
        </a:xfrm>
      </p:grpSpPr>
      <p:sp>
        <p:nvSpPr>
          <p:cNvPr id="45" name="Google Shape;45;p10"/>
          <p:cNvSpPr txBox="1"/>
          <p:nvPr>
            <p:ph type="title"/>
          </p:nvPr>
        </p:nvSpPr>
        <p:spPr>
          <a:xfrm>
            <a:off x="457200" y="274638"/>
            <a:ext cx="8229600" cy="1354162"/>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492F92"/>
              </a:buClr>
              <a:buSzPts val="4000"/>
              <a:buFont typeface="Arial"/>
              <a:buNone/>
              <a:defRPr b="1" i="0" sz="4000" u="none" cap="none" strike="noStrike">
                <a:solidFill>
                  <a:srgbClr val="492F9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cxnSp>
        <p:nvCxnSpPr>
          <p:cNvPr id="46" name="Google Shape;46;p10"/>
          <p:cNvCxnSpPr/>
          <p:nvPr/>
        </p:nvCxnSpPr>
        <p:spPr>
          <a:xfrm>
            <a:off x="755576" y="1628800"/>
            <a:ext cx="7776424" cy="0"/>
          </a:xfrm>
          <a:prstGeom prst="straightConnector1">
            <a:avLst/>
          </a:prstGeom>
          <a:noFill/>
          <a:ln cap="rnd" cmpd="sng" w="50800">
            <a:solidFill>
              <a:srgbClr val="492F92"/>
            </a:solidFill>
            <a:prstDash val="solid"/>
            <a:round/>
            <a:headEnd len="sm" w="sm" type="none"/>
            <a:tailEnd len="sm" w="sm"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line title">
  <p:cSld name="Title and Content -1 line title">
    <p:spTree>
      <p:nvGrpSpPr>
        <p:cNvPr id="47" name="Shape 47"/>
        <p:cNvGrpSpPr/>
        <p:nvPr/>
      </p:nvGrpSpPr>
      <p:grpSpPr>
        <a:xfrm>
          <a:off x="0" y="0"/>
          <a:ext cx="0" cy="0"/>
          <a:chOff x="0" y="0"/>
          <a:chExt cx="0" cy="0"/>
        </a:xfrm>
      </p:grpSpPr>
      <p:cxnSp>
        <p:nvCxnSpPr>
          <p:cNvPr id="48" name="Google Shape;48;p11"/>
          <p:cNvCxnSpPr/>
          <p:nvPr/>
        </p:nvCxnSpPr>
        <p:spPr>
          <a:xfrm>
            <a:off x="899592" y="1052736"/>
            <a:ext cx="7632408" cy="0"/>
          </a:xfrm>
          <a:prstGeom prst="straightConnector1">
            <a:avLst/>
          </a:prstGeom>
          <a:noFill/>
          <a:ln cap="rnd" cmpd="sng" w="50800">
            <a:solidFill>
              <a:srgbClr val="492F92"/>
            </a:solidFill>
            <a:prstDash val="solid"/>
            <a:round/>
            <a:headEnd len="sm" w="sm" type="none"/>
            <a:tailEnd len="sm" w="sm" type="none"/>
          </a:ln>
        </p:spPr>
      </p:cxnSp>
      <p:sp>
        <p:nvSpPr>
          <p:cNvPr id="49" name="Google Shape;49;p11"/>
          <p:cNvSpPr txBox="1"/>
          <p:nvPr>
            <p:ph type="title"/>
          </p:nvPr>
        </p:nvSpPr>
        <p:spPr>
          <a:xfrm>
            <a:off x="457200" y="274638"/>
            <a:ext cx="8229600" cy="70609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492F92"/>
              </a:buClr>
              <a:buSzPts val="4000"/>
              <a:buFont typeface="Arial"/>
              <a:buNone/>
              <a:defRPr b="1" i="0" sz="4000" u="none" cap="none" strike="noStrike">
                <a:solidFill>
                  <a:srgbClr val="492F9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0" name="Google Shape;50;p11"/>
          <p:cNvSpPr txBox="1"/>
          <p:nvPr>
            <p:ph idx="1" type="body"/>
          </p:nvPr>
        </p:nvSpPr>
        <p:spPr>
          <a:xfrm>
            <a:off x="765920" y="1772816"/>
            <a:ext cx="7622504" cy="468052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1" name="Google Shape;51;p11"/>
          <p:cNvSpPr txBox="1"/>
          <p:nvPr>
            <p:ph idx="2" type="body"/>
          </p:nvPr>
        </p:nvSpPr>
        <p:spPr>
          <a:xfrm>
            <a:off x="755576" y="1124744"/>
            <a:ext cx="7632848" cy="57606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720"/>
              </a:spcBef>
              <a:spcAft>
                <a:spcPts val="0"/>
              </a:spcAft>
              <a:buClr>
                <a:srgbClr val="492F92"/>
              </a:buClr>
              <a:buSzPts val="3600"/>
              <a:buFont typeface="Arial"/>
              <a:buNone/>
              <a:defRPr b="0" i="0" sz="3600" u="none" cap="none" strike="noStrike">
                <a:solidFill>
                  <a:srgbClr val="492F92"/>
                </a:solidFill>
                <a:latin typeface="Arial"/>
                <a:ea typeface="Arial"/>
                <a:cs typeface="Arial"/>
                <a:sym typeface="Arial"/>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 List - 2 line title">
  <p:cSld name="Bullet List - 2 line title">
    <p:spTree>
      <p:nvGrpSpPr>
        <p:cNvPr id="52" name="Shape 52"/>
        <p:cNvGrpSpPr/>
        <p:nvPr/>
      </p:nvGrpSpPr>
      <p:grpSpPr>
        <a:xfrm>
          <a:off x="0" y="0"/>
          <a:ext cx="0" cy="0"/>
          <a:chOff x="0" y="0"/>
          <a:chExt cx="0" cy="0"/>
        </a:xfrm>
      </p:grpSpPr>
      <p:sp>
        <p:nvSpPr>
          <p:cNvPr id="53" name="Google Shape;53;p12"/>
          <p:cNvSpPr txBox="1"/>
          <p:nvPr>
            <p:ph type="title"/>
          </p:nvPr>
        </p:nvSpPr>
        <p:spPr>
          <a:xfrm>
            <a:off x="457200" y="274638"/>
            <a:ext cx="8229600" cy="1354162"/>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492F92"/>
              </a:buClr>
              <a:buSzPts val="4000"/>
              <a:buFont typeface="Arial"/>
              <a:buNone/>
              <a:defRPr b="1" i="0" sz="4000" u="none" cap="none" strike="noStrike">
                <a:solidFill>
                  <a:srgbClr val="492F9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4" name="Google Shape;54;p12"/>
          <p:cNvSpPr txBox="1"/>
          <p:nvPr>
            <p:ph idx="1" type="body"/>
          </p:nvPr>
        </p:nvSpPr>
        <p:spPr>
          <a:xfrm>
            <a:off x="755576" y="1772816"/>
            <a:ext cx="7632848" cy="4680520"/>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cxnSp>
        <p:nvCxnSpPr>
          <p:cNvPr id="55" name="Google Shape;55;p12"/>
          <p:cNvCxnSpPr/>
          <p:nvPr/>
        </p:nvCxnSpPr>
        <p:spPr>
          <a:xfrm>
            <a:off x="755576" y="1628800"/>
            <a:ext cx="7776424" cy="0"/>
          </a:xfrm>
          <a:prstGeom prst="straightConnector1">
            <a:avLst/>
          </a:prstGeom>
          <a:noFill/>
          <a:ln cap="rnd" cmpd="sng" w="50800">
            <a:solidFill>
              <a:srgbClr val="492F92"/>
            </a:solidFill>
            <a:prstDash val="solid"/>
            <a:round/>
            <a:headEnd len="sm" w="sm" type="none"/>
            <a:tailEnd len="sm" w="sm"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 List + sub-title - 2 line title">
  <p:cSld name="Bullet List + sub-title - 2 line title">
    <p:spTree>
      <p:nvGrpSpPr>
        <p:cNvPr id="56" name="Shape 56"/>
        <p:cNvGrpSpPr/>
        <p:nvPr/>
      </p:nvGrpSpPr>
      <p:grpSpPr>
        <a:xfrm>
          <a:off x="0" y="0"/>
          <a:ext cx="0" cy="0"/>
          <a:chOff x="0" y="0"/>
          <a:chExt cx="0" cy="0"/>
        </a:xfrm>
      </p:grpSpPr>
      <p:sp>
        <p:nvSpPr>
          <p:cNvPr id="57" name="Google Shape;57;p13"/>
          <p:cNvSpPr txBox="1"/>
          <p:nvPr>
            <p:ph type="title"/>
          </p:nvPr>
        </p:nvSpPr>
        <p:spPr>
          <a:xfrm>
            <a:off x="457200" y="274638"/>
            <a:ext cx="8229600" cy="1354162"/>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492F92"/>
              </a:buClr>
              <a:buSzPts val="4000"/>
              <a:buFont typeface="Arial"/>
              <a:buNone/>
              <a:defRPr b="1" i="0" sz="4000" u="none" cap="none" strike="noStrike">
                <a:solidFill>
                  <a:srgbClr val="492F9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8" name="Google Shape;58;p13"/>
          <p:cNvSpPr txBox="1"/>
          <p:nvPr>
            <p:ph idx="1" type="body"/>
          </p:nvPr>
        </p:nvSpPr>
        <p:spPr>
          <a:xfrm>
            <a:off x="755576" y="2348880"/>
            <a:ext cx="7632848" cy="4104456"/>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cxnSp>
        <p:nvCxnSpPr>
          <p:cNvPr id="59" name="Google Shape;59;p13"/>
          <p:cNvCxnSpPr/>
          <p:nvPr/>
        </p:nvCxnSpPr>
        <p:spPr>
          <a:xfrm>
            <a:off x="755576" y="1628800"/>
            <a:ext cx="7776424" cy="0"/>
          </a:xfrm>
          <a:prstGeom prst="straightConnector1">
            <a:avLst/>
          </a:prstGeom>
          <a:noFill/>
          <a:ln cap="rnd" cmpd="sng" w="50800">
            <a:solidFill>
              <a:srgbClr val="492F92"/>
            </a:solidFill>
            <a:prstDash val="solid"/>
            <a:round/>
            <a:headEnd len="sm" w="sm" type="none"/>
            <a:tailEnd len="sm" w="sm" type="none"/>
          </a:ln>
        </p:spPr>
      </p:cxnSp>
      <p:sp>
        <p:nvSpPr>
          <p:cNvPr id="60" name="Google Shape;60;p13"/>
          <p:cNvSpPr txBox="1"/>
          <p:nvPr>
            <p:ph idx="2" type="body"/>
          </p:nvPr>
        </p:nvSpPr>
        <p:spPr>
          <a:xfrm>
            <a:off x="755576" y="1700809"/>
            <a:ext cx="7632848" cy="57606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720"/>
              </a:spcBef>
              <a:spcAft>
                <a:spcPts val="0"/>
              </a:spcAft>
              <a:buClr>
                <a:srgbClr val="492F92"/>
              </a:buClr>
              <a:buSzPts val="3600"/>
              <a:buFont typeface="Arial"/>
              <a:buNone/>
              <a:defRPr b="0" i="0" sz="3600" u="none" cap="none" strike="noStrike">
                <a:solidFill>
                  <a:srgbClr val="492F92"/>
                </a:solidFill>
                <a:latin typeface="Arial"/>
                <a:ea typeface="Arial"/>
                <a:cs typeface="Arial"/>
                <a:sym typeface="Arial"/>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Layout + Sub-title - 1 line title">
  <p:cSld name="2 Column Layout + Sub-title - 1 line title">
    <p:spTree>
      <p:nvGrpSpPr>
        <p:cNvPr id="61" name="Shape 61"/>
        <p:cNvGrpSpPr/>
        <p:nvPr/>
      </p:nvGrpSpPr>
      <p:grpSpPr>
        <a:xfrm>
          <a:off x="0" y="0"/>
          <a:ext cx="0" cy="0"/>
          <a:chOff x="0" y="0"/>
          <a:chExt cx="0" cy="0"/>
        </a:xfrm>
      </p:grpSpPr>
      <p:sp>
        <p:nvSpPr>
          <p:cNvPr id="62" name="Google Shape;62;p14"/>
          <p:cNvSpPr txBox="1"/>
          <p:nvPr>
            <p:ph type="title"/>
          </p:nvPr>
        </p:nvSpPr>
        <p:spPr>
          <a:xfrm>
            <a:off x="457200" y="274638"/>
            <a:ext cx="8229600" cy="70609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492F92"/>
              </a:buClr>
              <a:buSzPts val="4000"/>
              <a:buFont typeface="Arial"/>
              <a:buNone/>
              <a:defRPr b="1" i="0" sz="4000" u="none" cap="none" strike="noStrike">
                <a:solidFill>
                  <a:srgbClr val="492F9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3" name="Google Shape;63;p14"/>
          <p:cNvSpPr txBox="1"/>
          <p:nvPr>
            <p:ph idx="1" type="body"/>
          </p:nvPr>
        </p:nvSpPr>
        <p:spPr>
          <a:xfrm>
            <a:off x="755576" y="1772816"/>
            <a:ext cx="3744416" cy="4680520"/>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cxnSp>
        <p:nvCxnSpPr>
          <p:cNvPr id="64" name="Google Shape;64;p14"/>
          <p:cNvCxnSpPr/>
          <p:nvPr/>
        </p:nvCxnSpPr>
        <p:spPr>
          <a:xfrm>
            <a:off x="899592" y="1052736"/>
            <a:ext cx="7632408" cy="0"/>
          </a:xfrm>
          <a:prstGeom prst="straightConnector1">
            <a:avLst/>
          </a:prstGeom>
          <a:noFill/>
          <a:ln cap="rnd" cmpd="sng" w="50800">
            <a:solidFill>
              <a:srgbClr val="492F92"/>
            </a:solidFill>
            <a:prstDash val="solid"/>
            <a:round/>
            <a:headEnd len="sm" w="sm" type="none"/>
            <a:tailEnd len="sm" w="sm" type="none"/>
          </a:ln>
        </p:spPr>
      </p:cxnSp>
      <p:sp>
        <p:nvSpPr>
          <p:cNvPr id="65" name="Google Shape;65;p14"/>
          <p:cNvSpPr txBox="1"/>
          <p:nvPr>
            <p:ph idx="2" type="body"/>
          </p:nvPr>
        </p:nvSpPr>
        <p:spPr>
          <a:xfrm>
            <a:off x="755576" y="1124744"/>
            <a:ext cx="7632848" cy="57606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720"/>
              </a:spcBef>
              <a:spcAft>
                <a:spcPts val="0"/>
              </a:spcAft>
              <a:buClr>
                <a:srgbClr val="492F92"/>
              </a:buClr>
              <a:buSzPts val="3600"/>
              <a:buFont typeface="Arial"/>
              <a:buNone/>
              <a:defRPr b="0" i="0" sz="3600" u="none" cap="none" strike="noStrike">
                <a:solidFill>
                  <a:srgbClr val="492F92"/>
                </a:solidFill>
                <a:latin typeface="Arial"/>
                <a:ea typeface="Arial"/>
                <a:cs typeface="Arial"/>
                <a:sym typeface="Arial"/>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6" name="Google Shape;66;p14"/>
          <p:cNvSpPr txBox="1"/>
          <p:nvPr>
            <p:ph idx="3" type="body"/>
          </p:nvPr>
        </p:nvSpPr>
        <p:spPr>
          <a:xfrm>
            <a:off x="4644008" y="1772816"/>
            <a:ext cx="3744416" cy="4680520"/>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Layout + Sub-title - 2 line title">
  <p:cSld name="2 Column Layout + Sub-title - 2 line title">
    <p:spTree>
      <p:nvGrpSpPr>
        <p:cNvPr id="67" name="Shape 67"/>
        <p:cNvGrpSpPr/>
        <p:nvPr/>
      </p:nvGrpSpPr>
      <p:grpSpPr>
        <a:xfrm>
          <a:off x="0" y="0"/>
          <a:ext cx="0" cy="0"/>
          <a:chOff x="0" y="0"/>
          <a:chExt cx="0" cy="0"/>
        </a:xfrm>
      </p:grpSpPr>
      <p:sp>
        <p:nvSpPr>
          <p:cNvPr id="68" name="Google Shape;68;p15"/>
          <p:cNvSpPr txBox="1"/>
          <p:nvPr>
            <p:ph type="title"/>
          </p:nvPr>
        </p:nvSpPr>
        <p:spPr>
          <a:xfrm>
            <a:off x="457200" y="274638"/>
            <a:ext cx="8229600" cy="1354162"/>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492F92"/>
              </a:buClr>
              <a:buSzPts val="4000"/>
              <a:buFont typeface="Arial"/>
              <a:buNone/>
              <a:defRPr b="1" i="0" sz="4000" u="none" cap="none" strike="noStrike">
                <a:solidFill>
                  <a:srgbClr val="492F9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9" name="Google Shape;69;p15"/>
          <p:cNvSpPr txBox="1"/>
          <p:nvPr>
            <p:ph idx="1" type="body"/>
          </p:nvPr>
        </p:nvSpPr>
        <p:spPr>
          <a:xfrm>
            <a:off x="755576" y="2348880"/>
            <a:ext cx="3744416" cy="4104456"/>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cxnSp>
        <p:nvCxnSpPr>
          <p:cNvPr id="70" name="Google Shape;70;p15"/>
          <p:cNvCxnSpPr/>
          <p:nvPr/>
        </p:nvCxnSpPr>
        <p:spPr>
          <a:xfrm>
            <a:off x="755576" y="1628800"/>
            <a:ext cx="7776424" cy="0"/>
          </a:xfrm>
          <a:prstGeom prst="straightConnector1">
            <a:avLst/>
          </a:prstGeom>
          <a:noFill/>
          <a:ln cap="rnd" cmpd="sng" w="50800">
            <a:solidFill>
              <a:srgbClr val="492F92"/>
            </a:solidFill>
            <a:prstDash val="solid"/>
            <a:round/>
            <a:headEnd len="sm" w="sm" type="none"/>
            <a:tailEnd len="sm" w="sm" type="none"/>
          </a:ln>
        </p:spPr>
      </p:cxnSp>
      <p:sp>
        <p:nvSpPr>
          <p:cNvPr id="71" name="Google Shape;71;p15"/>
          <p:cNvSpPr txBox="1"/>
          <p:nvPr>
            <p:ph idx="2" type="body"/>
          </p:nvPr>
        </p:nvSpPr>
        <p:spPr>
          <a:xfrm>
            <a:off x="755576" y="1700809"/>
            <a:ext cx="7632848" cy="57606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720"/>
              </a:spcBef>
              <a:spcAft>
                <a:spcPts val="0"/>
              </a:spcAft>
              <a:buClr>
                <a:srgbClr val="492F92"/>
              </a:buClr>
              <a:buSzPts val="3600"/>
              <a:buFont typeface="Arial"/>
              <a:buNone/>
              <a:defRPr b="0" i="0" sz="3600" u="none" cap="none" strike="noStrike">
                <a:solidFill>
                  <a:srgbClr val="492F92"/>
                </a:solidFill>
                <a:latin typeface="Arial"/>
                <a:ea typeface="Arial"/>
                <a:cs typeface="Arial"/>
                <a:sym typeface="Arial"/>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2" name="Google Shape;72;p15"/>
          <p:cNvSpPr txBox="1"/>
          <p:nvPr>
            <p:ph idx="3" type="body"/>
          </p:nvPr>
        </p:nvSpPr>
        <p:spPr>
          <a:xfrm>
            <a:off x="4644008" y="2348880"/>
            <a:ext cx="3744416" cy="4104456"/>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nd Caption">
  <p:cSld name="Content and Caption">
    <p:spTree>
      <p:nvGrpSpPr>
        <p:cNvPr id="73" name="Shape 73"/>
        <p:cNvGrpSpPr/>
        <p:nvPr/>
      </p:nvGrpSpPr>
      <p:grpSpPr>
        <a:xfrm>
          <a:off x="0" y="0"/>
          <a:ext cx="0" cy="0"/>
          <a:chOff x="0" y="0"/>
          <a:chExt cx="0" cy="0"/>
        </a:xfrm>
      </p:grpSpPr>
      <p:sp>
        <p:nvSpPr>
          <p:cNvPr id="74" name="Google Shape;74;p16"/>
          <p:cNvSpPr txBox="1"/>
          <p:nvPr>
            <p:ph type="title"/>
          </p:nvPr>
        </p:nvSpPr>
        <p:spPr>
          <a:xfrm>
            <a:off x="843607" y="548680"/>
            <a:ext cx="2648273" cy="116205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Clr>
                <a:schemeClr val="dk1"/>
              </a:buClr>
              <a:buSzPts val="2400"/>
              <a:buFont typeface="Arial"/>
              <a:buNone/>
              <a:defRPr b="1" i="0" sz="2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5" name="Google Shape;75;p16"/>
          <p:cNvSpPr txBox="1"/>
          <p:nvPr>
            <p:ph idx="1" type="body"/>
          </p:nvPr>
        </p:nvSpPr>
        <p:spPr>
          <a:xfrm>
            <a:off x="3635896" y="548680"/>
            <a:ext cx="4762872" cy="5853113"/>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6" name="Google Shape;76;p16"/>
          <p:cNvSpPr txBox="1"/>
          <p:nvPr>
            <p:ph idx="2" type="body"/>
          </p:nvPr>
        </p:nvSpPr>
        <p:spPr>
          <a:xfrm>
            <a:off x="843607" y="1710730"/>
            <a:ext cx="2648273" cy="4691063"/>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6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77" name="Shape 77"/>
        <p:cNvGrpSpPr/>
        <p:nvPr/>
      </p:nvGrpSpPr>
      <p:grpSpPr>
        <a:xfrm>
          <a:off x="0" y="0"/>
          <a:ext cx="0" cy="0"/>
          <a:chOff x="0" y="0"/>
          <a:chExt cx="0" cy="0"/>
        </a:xfrm>
      </p:grpSpPr>
      <p:sp>
        <p:nvSpPr>
          <p:cNvPr id="78" name="Google Shape;78;p17"/>
          <p:cNvSpPr txBox="1"/>
          <p:nvPr>
            <p:ph type="title"/>
          </p:nvPr>
        </p:nvSpPr>
        <p:spPr>
          <a:xfrm>
            <a:off x="1792288" y="5153744"/>
            <a:ext cx="5486400" cy="566738"/>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Clr>
                <a:schemeClr val="dk1"/>
              </a:buClr>
              <a:buSzPts val="2400"/>
              <a:buFont typeface="Arial"/>
              <a:buNone/>
              <a:defRPr b="1" i="0" sz="2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9" name="Google Shape;79;p17"/>
          <p:cNvSpPr/>
          <p:nvPr>
            <p:ph idx="2" type="pic"/>
          </p:nvPr>
        </p:nvSpPr>
        <p:spPr>
          <a:xfrm>
            <a:off x="1792288" y="612774"/>
            <a:ext cx="5486400" cy="4472409"/>
          </a:xfrm>
          <a:prstGeom prst="rect">
            <a:avLst/>
          </a:prstGeom>
          <a:noFill/>
          <a:ln>
            <a:noFill/>
          </a:ln>
        </p:spPr>
      </p:sp>
      <p:sp>
        <p:nvSpPr>
          <p:cNvPr id="80" name="Google Shape;80;p17"/>
          <p:cNvSpPr txBox="1"/>
          <p:nvPr>
            <p:ph idx="1" type="body"/>
          </p:nvPr>
        </p:nvSpPr>
        <p:spPr>
          <a:xfrm>
            <a:off x="1792288" y="5720482"/>
            <a:ext cx="5486400" cy="87687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6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image" Target="../media/image8.png"/><Relationship Id="rId2" Type="http://schemas.openxmlformats.org/officeDocument/2006/relationships/image" Target="../media/image6.png"/><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 name="Shape 11"/>
        <p:cNvGrpSpPr/>
        <p:nvPr/>
      </p:nvGrpSpPr>
      <p:grpSpPr>
        <a:xfrm>
          <a:off x="0" y="0"/>
          <a:ext cx="0" cy="0"/>
          <a:chOff x="0" y="0"/>
          <a:chExt cx="0" cy="0"/>
        </a:xfrm>
      </p:grpSpPr>
      <p:pic>
        <p:nvPicPr>
          <p:cNvPr id="12" name="Google Shape;12;p1"/>
          <p:cNvPicPr preferRelativeResize="0"/>
          <p:nvPr/>
        </p:nvPicPr>
        <p:blipFill rotWithShape="1">
          <a:blip r:embed="rId1">
            <a:alphaModFix/>
          </a:blip>
          <a:srcRect b="0" l="0" r="0" t="0"/>
          <a:stretch/>
        </p:blipFill>
        <p:spPr>
          <a:xfrm>
            <a:off x="5244505" y="0"/>
            <a:ext cx="3899495" cy="1800000"/>
          </a:xfrm>
          <a:prstGeom prst="rect">
            <a:avLst/>
          </a:prstGeom>
          <a:noFill/>
          <a:ln>
            <a:noFill/>
          </a:ln>
        </p:spPr>
      </p:pic>
      <p:pic>
        <p:nvPicPr>
          <p:cNvPr id="13" name="Google Shape;13;p1"/>
          <p:cNvPicPr preferRelativeResize="0"/>
          <p:nvPr/>
        </p:nvPicPr>
        <p:blipFill rotWithShape="1">
          <a:blip r:embed="rId2">
            <a:alphaModFix/>
          </a:blip>
          <a:srcRect b="0" l="0" r="0" t="0"/>
          <a:stretch/>
        </p:blipFill>
        <p:spPr>
          <a:xfrm>
            <a:off x="7353433" y="6296079"/>
            <a:ext cx="1800000" cy="561921"/>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3"/>
    <p:sldLayoutId id="2147483649"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 name="Shape 23"/>
        <p:cNvGrpSpPr/>
        <p:nvPr/>
      </p:nvGrpSpPr>
      <p:grpSpPr>
        <a:xfrm>
          <a:off x="0" y="0"/>
          <a:ext cx="0" cy="0"/>
          <a:chOff x="0" y="0"/>
          <a:chExt cx="0" cy="0"/>
        </a:xfrm>
      </p:grpSpPr>
      <p:pic>
        <p:nvPicPr>
          <p:cNvPr id="24" name="Google Shape;24;p4"/>
          <p:cNvPicPr preferRelativeResize="0"/>
          <p:nvPr/>
        </p:nvPicPr>
        <p:blipFill rotWithShape="1">
          <a:blip r:embed="rId1">
            <a:alphaModFix/>
          </a:blip>
          <a:srcRect b="0" l="0" r="0" t="0"/>
          <a:stretch/>
        </p:blipFill>
        <p:spPr>
          <a:xfrm>
            <a:off x="0" y="0"/>
            <a:ext cx="1372529" cy="2376000"/>
          </a:xfrm>
          <a:prstGeom prst="rect">
            <a:avLst/>
          </a:prstGeom>
          <a:noFill/>
          <a:ln>
            <a:noFill/>
          </a:ln>
        </p:spPr>
      </p:pic>
      <p:pic>
        <p:nvPicPr>
          <p:cNvPr id="25" name="Google Shape;25;p4"/>
          <p:cNvPicPr preferRelativeResize="0"/>
          <p:nvPr/>
        </p:nvPicPr>
        <p:blipFill rotWithShape="1">
          <a:blip r:embed="rId2">
            <a:alphaModFix/>
          </a:blip>
          <a:srcRect b="0" l="0" r="0" t="0"/>
          <a:stretch/>
        </p:blipFill>
        <p:spPr>
          <a:xfrm>
            <a:off x="7772289" y="4482000"/>
            <a:ext cx="1371711" cy="2376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8"/>
          <p:cNvSpPr txBox="1"/>
          <p:nvPr>
            <p:ph type="ctrTitle"/>
          </p:nvPr>
        </p:nvSpPr>
        <p:spPr>
          <a:xfrm>
            <a:off x="612000" y="1289749"/>
            <a:ext cx="7920000" cy="15696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rgbClr val="492F92"/>
              </a:buClr>
              <a:buSzPts val="4320"/>
              <a:buFont typeface="Arial"/>
              <a:buNone/>
            </a:pPr>
            <a:r>
              <a:rPr lang="en-GB" sz="4720"/>
              <a:t>Literacy and English:</a:t>
            </a:r>
            <a:br>
              <a:rPr lang="en-GB" sz="4720"/>
            </a:br>
            <a:r>
              <a:rPr lang="en-GB" sz="4720"/>
              <a:t>Learning, Teaching and Assessment Framework</a:t>
            </a:r>
            <a:endParaRPr sz="4720"/>
          </a:p>
        </p:txBody>
      </p:sp>
      <p:sp>
        <p:nvSpPr>
          <p:cNvPr id="86" name="Google Shape;86;p18"/>
          <p:cNvSpPr txBox="1"/>
          <p:nvPr/>
        </p:nvSpPr>
        <p:spPr>
          <a:xfrm>
            <a:off x="612000" y="3841050"/>
            <a:ext cx="83796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4800">
                <a:solidFill>
                  <a:srgbClr val="492F92"/>
                </a:solidFill>
              </a:rPr>
              <a:t>March 2023</a:t>
            </a:r>
            <a:endParaRPr b="1" sz="4800">
              <a:solidFill>
                <a:srgbClr val="492F9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pic>
        <p:nvPicPr>
          <p:cNvPr id="91" name="Google Shape;91;p19"/>
          <p:cNvPicPr preferRelativeResize="0"/>
          <p:nvPr/>
        </p:nvPicPr>
        <p:blipFill>
          <a:blip r:embed="rId3">
            <a:alphaModFix/>
          </a:blip>
          <a:stretch>
            <a:fillRect/>
          </a:stretch>
        </p:blipFill>
        <p:spPr>
          <a:xfrm>
            <a:off x="1145975" y="851875"/>
            <a:ext cx="7083626" cy="4986950"/>
          </a:xfrm>
          <a:prstGeom prst="rect">
            <a:avLst/>
          </a:prstGeom>
          <a:noFill/>
          <a:ln cap="flat" cmpd="sng" w="19050">
            <a:solidFill>
              <a:schemeClr val="dk1"/>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pic>
        <p:nvPicPr>
          <p:cNvPr id="96" name="Google Shape;96;p20"/>
          <p:cNvPicPr preferRelativeResize="0"/>
          <p:nvPr/>
        </p:nvPicPr>
        <p:blipFill>
          <a:blip r:embed="rId3">
            <a:alphaModFix/>
          </a:blip>
          <a:stretch>
            <a:fillRect/>
          </a:stretch>
        </p:blipFill>
        <p:spPr>
          <a:xfrm>
            <a:off x="872313" y="1058575"/>
            <a:ext cx="7246974" cy="50038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id="101" name="Google Shape;101;p21"/>
          <p:cNvPicPr preferRelativeResize="0"/>
          <p:nvPr/>
        </p:nvPicPr>
        <p:blipFill>
          <a:blip r:embed="rId3">
            <a:alphaModFix/>
          </a:blip>
          <a:stretch>
            <a:fillRect/>
          </a:stretch>
        </p:blipFill>
        <p:spPr>
          <a:xfrm>
            <a:off x="910763" y="1214599"/>
            <a:ext cx="7322475" cy="44288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id="106" name="Google Shape;106;p22"/>
          <p:cNvPicPr preferRelativeResize="0"/>
          <p:nvPr/>
        </p:nvPicPr>
        <p:blipFill>
          <a:blip r:embed="rId3">
            <a:alphaModFix/>
          </a:blip>
          <a:stretch>
            <a:fillRect/>
          </a:stretch>
        </p:blipFill>
        <p:spPr>
          <a:xfrm>
            <a:off x="1133463" y="863750"/>
            <a:ext cx="6961725" cy="4946499"/>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theme/theme1.xml><?xml version="1.0" encoding="utf-8"?>
<a:theme xmlns:a="http://schemas.openxmlformats.org/drawingml/2006/main" xmlns:r="http://schemas.openxmlformats.org/officeDocument/2006/relationships" name="Text Slides">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HC Corporate Template ICT APPROVED">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